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74" r:id="rId5"/>
    <p:sldId id="273" r:id="rId6"/>
    <p:sldId id="270" r:id="rId7"/>
    <p:sldId id="259" r:id="rId8"/>
    <p:sldId id="277" r:id="rId9"/>
    <p:sldId id="278" r:id="rId10"/>
    <p:sldId id="275" r:id="rId11"/>
    <p:sldId id="276" r:id="rId12"/>
    <p:sldId id="281" r:id="rId13"/>
    <p:sldId id="260" r:id="rId14"/>
    <p:sldId id="280" r:id="rId15"/>
    <p:sldId id="268" r:id="rId16"/>
    <p:sldId id="262" r:id="rId17"/>
    <p:sldId id="279" r:id="rId18"/>
  </p:sldIdLst>
  <p:sldSz cx="9144000" cy="6858000" type="screen4x3"/>
  <p:notesSz cx="6858000" cy="9144000"/>
  <p:embeddedFontLst>
    <p:embeddedFont>
      <p:font typeface="나눔바른고딕" panose="020B0600000101010101" charset="-127"/>
      <p:regular r:id="rId20"/>
      <p:bold r:id="rId21"/>
    </p:embeddedFont>
    <p:embeddedFont>
      <p:font typeface="함초롬돋움" panose="02030504000101010101" pitchFamily="18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HY헤드라인M" panose="02030600000101010101" pitchFamily="18" charset="-127"/>
      <p:regular r:id="rId30"/>
    </p:embeddedFont>
    <p:embeddedFont>
      <p:font typeface="휴먼명조" panose="02010504000101010101" pitchFamily="2" charset="-127"/>
      <p:regular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한컴 소망 B" panose="02020603020101020101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59"/>
    <a:srgbClr val="F84A4A"/>
    <a:srgbClr val="442A10"/>
    <a:srgbClr val="5E3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117" d="100"/>
          <a:sy n="117" d="100"/>
        </p:scale>
        <p:origin x="-1062" y="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105EE-3A81-4BC0-87D9-221C853D08DE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BFDA1-3943-4E33-9D9F-5580BDE70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BFDA1-3943-4E33-9D9F-5580BDE70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23538-6397-4BA6-9E76-BF923A275E85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_9JG-y93Dr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prime.co.kr/news/article/?no=469708" TargetMode="External"/><Relationship Id="rId2" Type="http://schemas.openxmlformats.org/officeDocument/2006/relationships/hyperlink" Target="https://www.youtube.com/watch?v=mteOB9TuYj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mt.co.kr/mtview.php?no=20190813173351470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Smart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Helmet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정준원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25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949" y="3648109"/>
            <a:ext cx="2573777" cy="3431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30270"/>
          <a:stretch/>
        </p:blipFill>
        <p:spPr>
          <a:xfrm>
            <a:off x="2915816" y="2400151"/>
            <a:ext cx="3086747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839"/>
          <a:stretch/>
        </p:blipFill>
        <p:spPr>
          <a:xfrm>
            <a:off x="5724128" y="615371"/>
            <a:ext cx="3190668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31031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" y="4005772"/>
            <a:ext cx="2573777" cy="2716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64" y="2400151"/>
            <a:ext cx="2711450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778024"/>
            <a:ext cx="3190668" cy="23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31031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3" y="1124744"/>
            <a:ext cx="2896944" cy="156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919516" y="1719889"/>
            <a:ext cx="1224136" cy="792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스마트폰 지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51" y="1124744"/>
            <a:ext cx="2952328" cy="17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d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2285140" cy="171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851920" y="4681971"/>
            <a:ext cx="1224136" cy="79208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ar 안경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57" y="3645024"/>
            <a:ext cx="2984022" cy="12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카카오 미니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078015"/>
            <a:ext cx="1860210" cy="13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 영상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244408" cy="36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시장 효과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52736"/>
            <a:ext cx="2183291" cy="230425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5" y="1052736"/>
            <a:ext cx="267652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87888" y="4581128"/>
            <a:ext cx="2376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속도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감소시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알려줌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888" y="5193196"/>
            <a:ext cx="2376000" cy="3960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애플워치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연동 가능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888" y="5805264"/>
            <a:ext cx="2376000" cy="396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지시등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수동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40152" y="4581128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앞이랑 가까워지면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부저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뒤랑 가까워지면 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152" y="5193240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휴대폰과 연동 가능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예정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40416" y="5805264"/>
            <a:ext cx="2376000" cy="396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기능을 통한</a:t>
            </a:r>
            <a:endParaRPr lang="en-US" altLang="ko-KR" sz="12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방향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지시등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자동</a:t>
            </a: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34" y="3429000"/>
            <a:ext cx="21431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436097" y="3424165"/>
            <a:ext cx="3137330" cy="899968"/>
            <a:chOff x="5436097" y="3424165"/>
            <a:chExt cx="3137330" cy="89996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7" y="3528724"/>
              <a:ext cx="1440159" cy="690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6990086" y="3573016"/>
              <a:ext cx="534242" cy="534242"/>
              <a:chOff x="6672307" y="3573016"/>
              <a:chExt cx="534242" cy="534242"/>
            </a:xfrm>
          </p:grpSpPr>
          <p:sp>
            <p:nvSpPr>
              <p:cNvPr id="16" name="직사각형 15"/>
              <p:cNvSpPr/>
              <p:nvPr/>
            </p:nvSpPr>
            <p:spPr>
              <a:xfrm rot="16200000">
                <a:off x="6876256" y="3578744"/>
                <a:ext cx="126344" cy="53424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6876256" y="3573016"/>
                <a:ext cx="126344" cy="53424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3459" y="3424165"/>
              <a:ext cx="899968" cy="89996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227257" y="3212976"/>
            <a:ext cx="864096" cy="1004494"/>
            <a:chOff x="4227257" y="3212976"/>
            <a:chExt cx="864096" cy="1004494"/>
          </a:xfrm>
        </p:grpSpPr>
        <p:sp>
          <p:nvSpPr>
            <p:cNvPr id="14" name="직사각형 13"/>
            <p:cNvSpPr/>
            <p:nvPr/>
          </p:nvSpPr>
          <p:spPr>
            <a:xfrm rot="2700000">
              <a:off x="4227257" y="3573016"/>
              <a:ext cx="86409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18900000">
              <a:off x="4227257" y="4073454"/>
              <a:ext cx="86409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97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56426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06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가이드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정오각형 5"/>
          <p:cNvSpPr/>
          <p:nvPr/>
        </p:nvSpPr>
        <p:spPr>
          <a:xfrm>
            <a:off x="3037830" y="2071679"/>
            <a:ext cx="3068340" cy="2857520"/>
          </a:xfrm>
          <a:prstGeom prst="pent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786182" y="571480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2420962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  <a:p>
            <a:pPr algn="ctr"/>
            <a:r>
              <a:rPr lang="ko-KR" altLang="en-US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네비게이션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4" y="3413754"/>
            <a:ext cx="2286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초행길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두렵지 않습니다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242886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자외선 차단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8498" y="3405846"/>
            <a:ext cx="23876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넓은 안전모의 챙이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UV light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차단해 줍니다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9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SPF 0 , PA</a:t>
            </a:r>
            <a:endParaRPr lang="ko-KR" altLang="en-US" sz="9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60" y="4786323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어필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2084" y="478645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6332" y="577134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친구가 없는 당신도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만들어 줍니다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89" y="2505046"/>
            <a:ext cx="2324821" cy="23248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13146" y="1494810"/>
            <a:ext cx="2317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이불 밖은 위험하지만</a:t>
            </a: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조금 덜 위험할 수 있습니다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3108" y="576237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내가 갈 방향을 알려주는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있는 사람이 됩니다</a:t>
            </a:r>
          </a:p>
        </p:txBody>
      </p:sp>
    </p:spTree>
    <p:extLst>
      <p:ext uri="{BB962C8B-B14F-4D97-AF65-F5344CB8AC3E}">
        <p14:creationId xmlns:p14="http://schemas.microsoft.com/office/powerpoint/2010/main" val="1899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YOU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6195063" y="0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정진원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	 </a:t>
            </a:r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25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6)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출처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695" y="1772816"/>
            <a:ext cx="67056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따릉이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안전모 무료 대여</a:t>
            </a:r>
            <a:r>
              <a:rPr lang="en-US" altLang="ko-KR" sz="1600" dirty="0"/>
              <a:t>, </a:t>
            </a:r>
            <a:r>
              <a:rPr lang="ko-KR" altLang="en-US" sz="1600" dirty="0"/>
              <a:t>실효성 논란에 </a:t>
            </a:r>
            <a:r>
              <a:rPr lang="en-US" altLang="ko-KR" sz="1600" dirty="0"/>
              <a:t>'</a:t>
            </a:r>
            <a:r>
              <a:rPr lang="ko-KR" altLang="en-US" sz="1600" dirty="0"/>
              <a:t>폐지 </a:t>
            </a:r>
            <a:r>
              <a:rPr lang="ko-KR" altLang="en-US" sz="1600" dirty="0" smtClean="0"/>
              <a:t>단계</a:t>
            </a:r>
            <a:r>
              <a:rPr lang="en-US" altLang="ko-KR" sz="1600" dirty="0" smtClean="0"/>
              <a:t>‘[</a:t>
            </a:r>
            <a:r>
              <a:rPr lang="en-US" altLang="ko-KR" sz="1600" dirty="0" err="1" smtClean="0"/>
              <a:t>tbs</a:t>
            </a:r>
            <a:r>
              <a:rPr lang="ko-KR" altLang="en-US" sz="1600" dirty="0" err="1" smtClean="0"/>
              <a:t>시민의방송</a:t>
            </a:r>
            <a:r>
              <a:rPr lang="en-US" altLang="ko-KR" sz="1600" dirty="0" smtClean="0"/>
              <a:t>]</a:t>
            </a:r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www.youtube.com/watch?v=mteOB9TuYjQ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전동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사고 </a:t>
            </a:r>
            <a:r>
              <a:rPr lang="en-US" altLang="ko-KR" sz="1600" dirty="0"/>
              <a:t>5</a:t>
            </a:r>
            <a:r>
              <a:rPr lang="ko-KR" altLang="en-US" sz="1600" dirty="0"/>
              <a:t>배 증가 </a:t>
            </a:r>
            <a:r>
              <a:rPr lang="en-US" altLang="ko-KR" sz="1600" dirty="0"/>
              <a:t>'</a:t>
            </a:r>
            <a:r>
              <a:rPr lang="ko-KR" altLang="en-US" sz="1600" dirty="0"/>
              <a:t>안전모 미착용 비율 </a:t>
            </a:r>
            <a:r>
              <a:rPr lang="en-US" altLang="ko-KR" sz="1600" dirty="0"/>
              <a:t>87%'</a:t>
            </a:r>
          </a:p>
          <a:p>
            <a:r>
              <a:rPr lang="en-US" altLang="ko-KR" sz="1600" dirty="0">
                <a:hlinkClick r:id="rId3"/>
              </a:rPr>
              <a:t>http://www.newsprime.co.kr/news/article/?</a:t>
            </a:r>
            <a:r>
              <a:rPr lang="en-US" altLang="ko-KR" sz="1600" dirty="0" smtClean="0">
                <a:hlinkClick r:id="rId3"/>
              </a:rPr>
              <a:t>no=469708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/>
              <a:t>공유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시장 </a:t>
            </a:r>
            <a:r>
              <a:rPr lang="en-US" altLang="ko-KR" sz="1600" dirty="0"/>
              <a:t>'</a:t>
            </a:r>
            <a:r>
              <a:rPr lang="ko-KR" altLang="en-US" sz="1600" dirty="0"/>
              <a:t>쟁탈전</a:t>
            </a:r>
            <a:r>
              <a:rPr lang="en-US" altLang="ko-KR" sz="1600" dirty="0"/>
              <a:t>'…</a:t>
            </a:r>
            <a:r>
              <a:rPr lang="ko-KR" altLang="en-US" sz="1600" dirty="0"/>
              <a:t>美 </a:t>
            </a:r>
            <a:r>
              <a:rPr lang="ko-KR" altLang="en-US" sz="1600" dirty="0" err="1"/>
              <a:t>유니콘도</a:t>
            </a:r>
            <a:r>
              <a:rPr lang="ko-KR" altLang="en-US" sz="1600" dirty="0"/>
              <a:t> 가세</a:t>
            </a:r>
          </a:p>
          <a:p>
            <a:r>
              <a:rPr lang="en-US" altLang="ko-KR" sz="1600" dirty="0">
                <a:hlinkClick r:id="rId4"/>
              </a:rPr>
              <a:t>https://news.mt.co.kr/mtview.php?no=2019081317335147067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2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19672" y="1178715"/>
            <a:ext cx="2286016" cy="642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바른고딕" pitchFamily="50" charset="-127"/>
                <a:ea typeface="나눔바른고딕" pitchFamily="50" charset="-127"/>
              </a:rPr>
              <a:t>I N D E X</a:t>
            </a:r>
            <a:endParaRPr lang="ko-KR" altLang="en-US" sz="32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214530"/>
            <a:ext cx="61206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기능 설명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개발 과정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시연 영상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시장 효과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사용자 가이드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출처 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8" y="792488"/>
            <a:ext cx="1586281" cy="158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4929" y="1053109"/>
            <a:ext cx="4392488" cy="2837556"/>
            <a:chOff x="484929" y="1053109"/>
            <a:chExt cx="4392488" cy="2837556"/>
          </a:xfrm>
        </p:grpSpPr>
        <p:sp>
          <p:nvSpPr>
            <p:cNvPr id="25" name="TextBox 24"/>
            <p:cNvSpPr txBox="1"/>
            <p:nvPr/>
          </p:nvSpPr>
          <p:spPr>
            <a:xfrm>
              <a:off x="484929" y="3429000"/>
              <a:ext cx="4392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퍼스널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모빌리티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사업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026" name="Picture 2" descr="C:\Users\Admin\Desktop\OSAM\ppt자료\전동킥보드 사업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053109"/>
              <a:ext cx="2808312" cy="223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753297" y="1052737"/>
            <a:ext cx="4057328" cy="2837928"/>
            <a:chOff x="4753297" y="1052737"/>
            <a:chExt cx="4057328" cy="2837928"/>
          </a:xfrm>
        </p:grpSpPr>
        <p:pic>
          <p:nvPicPr>
            <p:cNvPr id="17" name="Picture 3" descr="C:\Users\Admin\Desktop\OSAM\ppt자료\안전모 사고 5배증가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3420" b="68402"/>
            <a:stretch/>
          </p:blipFill>
          <p:spPr bwMode="auto">
            <a:xfrm>
              <a:off x="4753297" y="1052737"/>
              <a:ext cx="4057328" cy="136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107764" y="3429000"/>
              <a:ext cx="3348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전동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킥보드</a:t>
              </a:r>
              <a:r>
                <a:rPr lang="en-US" altLang="ko-KR" sz="2400" dirty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652120" y="1208584"/>
              <a:ext cx="2520280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23528" y="4005064"/>
            <a:ext cx="4371975" cy="2398848"/>
            <a:chOff x="539949" y="1052736"/>
            <a:chExt cx="4371975" cy="2398848"/>
          </a:xfrm>
        </p:grpSpPr>
        <p:pic>
          <p:nvPicPr>
            <p:cNvPr id="24" name="Picture 3" descr="C:\Users\Admin\Desktop\OSAM\ppt자료\법률개정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49" y="1052736"/>
              <a:ext cx="4371975" cy="180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919957" y="2989919"/>
              <a:ext cx="16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법률 개정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978613" y="4005065"/>
            <a:ext cx="3606694" cy="2398847"/>
            <a:chOff x="4978613" y="4005065"/>
            <a:chExt cx="3606694" cy="2398847"/>
          </a:xfrm>
        </p:grpSpPr>
        <p:grpSp>
          <p:nvGrpSpPr>
            <p:cNvPr id="29" name="그룹 28"/>
            <p:cNvGrpSpPr/>
            <p:nvPr/>
          </p:nvGrpSpPr>
          <p:grpSpPr>
            <a:xfrm>
              <a:off x="4978613" y="4005065"/>
              <a:ext cx="3606694" cy="1809750"/>
              <a:chOff x="1475656" y="1412776"/>
              <a:chExt cx="5112568" cy="3906359"/>
            </a:xfrm>
          </p:grpSpPr>
          <p:pic>
            <p:nvPicPr>
              <p:cNvPr id="31" name="Picture 2" descr="C:\Users\Admin\Desktop\OSAM\ppt자료\헬멧 안쓰는 이유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5656" y="1412776"/>
                <a:ext cx="5112568" cy="3906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타원 31"/>
              <p:cNvSpPr/>
              <p:nvPr/>
            </p:nvSpPr>
            <p:spPr>
              <a:xfrm>
                <a:off x="3131840" y="1889795"/>
                <a:ext cx="1512168" cy="1449123"/>
              </a:xfrm>
              <a:prstGeom prst="ellipse">
                <a:avLst/>
              </a:prstGeom>
              <a:blipFill>
                <a:blip r:embed="rId6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1494706" y="4528170"/>
                <a:ext cx="703171" cy="21602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75981" y="5942247"/>
              <a:ext cx="190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부정적 인식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16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74676"/>
            <a:ext cx="3355377" cy="335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397" y="5013176"/>
            <a:ext cx="8678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어떻게 사람들이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자발적으로 </a:t>
            </a:r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안전모를 착용하게 할 수 있을까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18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763688" y="386104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63688" y="134076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4705980"/>
            <a:ext cx="32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b="1" dirty="0" err="1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96" y="4101186"/>
            <a:ext cx="1560063" cy="15600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2777"/>
            <a:ext cx="1526966" cy="15269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1763" y="20608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경고 시스템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68" y="1864569"/>
            <a:ext cx="961200" cy="961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3"/>
          <a:stretch/>
        </p:blipFill>
        <p:spPr>
          <a:xfrm>
            <a:off x="2447531" y="2629497"/>
            <a:ext cx="4337290" cy="13175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722908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64" y="3573176"/>
            <a:ext cx="1440000" cy="14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88026" y="351499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6"/>
          <a:stretch/>
        </p:blipFill>
        <p:spPr>
          <a:xfrm>
            <a:off x="3059834" y="3933057"/>
            <a:ext cx="3026377" cy="2196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1" y="2471495"/>
            <a:ext cx="1440000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5" y="3479765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92561"/>
            <a:ext cx="961200" cy="961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82326" y="1465041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휴먼명조" panose="02010504000101010101" pitchFamily="2" charset="-127"/>
              </a:rPr>
              <a:t>Front - Buzzer</a:t>
            </a:r>
            <a:endParaRPr lang="ko-KR" altLang="en-US" sz="1400" b="1" dirty="0" smtClean="0">
              <a:latin typeface="Cambria" panose="02040503050406030204" pitchFamily="18" charset="0"/>
              <a:ea typeface="휴먼명조" panose="02010504000101010101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190" y="1484785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돋움" panose="020B0600000101010101" pitchFamily="50" charset="-127"/>
              </a:rPr>
              <a:t>Back - LED</a:t>
            </a:r>
            <a:endParaRPr lang="ko-KR" altLang="en-US" sz="1400" b="1" dirty="0" smtClean="0">
              <a:latin typeface="Cambria" panose="02040503050406030204" pitchFamily="18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7" y="1444459"/>
            <a:ext cx="3474583" cy="4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725806" y="4168137"/>
            <a:ext cx="1345193" cy="1944769"/>
            <a:chOff x="7020274" y="4368326"/>
            <a:chExt cx="1345193" cy="194476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4" y="4368326"/>
              <a:ext cx="1345193" cy="13451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62951" y="5943763"/>
              <a:ext cx="659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Left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59746" y="4128002"/>
            <a:ext cx="1345193" cy="1944770"/>
            <a:chOff x="7895740" y="4368325"/>
            <a:chExt cx="1345193" cy="19447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740" y="4368325"/>
              <a:ext cx="1345193" cy="1345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167665" y="5943763"/>
              <a:ext cx="78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Right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8403" y="1443646"/>
            <a:ext cx="2208990" cy="1894166"/>
            <a:chOff x="2435018" y="4418929"/>
            <a:chExt cx="2208990" cy="1894166"/>
          </a:xfrm>
        </p:grpSpPr>
        <p:sp>
          <p:nvSpPr>
            <p:cNvPr id="17" name="TextBox 16"/>
            <p:cNvSpPr txBox="1"/>
            <p:nvPr/>
          </p:nvSpPr>
          <p:spPr>
            <a:xfrm>
              <a:off x="2435018" y="5943763"/>
              <a:ext cx="220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Find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Direction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781740" y="4418929"/>
              <a:ext cx="1487218" cy="14443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865" y="4581784"/>
              <a:ext cx="1203089" cy="1203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300072" y="1421835"/>
            <a:ext cx="276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집에 가고 싶어요 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ㅠㅠ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28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Admin\Desktop\OSAM\Block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379802" cy="552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652808"/>
            <a:ext cx="6702313" cy="596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" y="764705"/>
            <a:ext cx="1354814" cy="13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269</Words>
  <Application>Microsoft Office PowerPoint</Application>
  <PresentationFormat>화면 슬라이드 쇼(4:3)</PresentationFormat>
  <Paragraphs>93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Arial</vt:lpstr>
      <vt:lpstr>나눔바른고딕</vt:lpstr>
      <vt:lpstr>함초롬돋움</vt:lpstr>
      <vt:lpstr>맑은 고딕</vt:lpstr>
      <vt:lpstr>Calibri</vt:lpstr>
      <vt:lpstr>HY헤드라인M</vt:lpstr>
      <vt:lpstr>휴먼명조</vt:lpstr>
      <vt:lpstr>돋움</vt:lpstr>
      <vt:lpstr>Cambria</vt:lpstr>
      <vt:lpstr>한컴 소망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Admin</cp:lastModifiedBy>
  <cp:revision>70</cp:revision>
  <dcterms:created xsi:type="dcterms:W3CDTF">2017-12-22T07:52:26Z</dcterms:created>
  <dcterms:modified xsi:type="dcterms:W3CDTF">2019-10-25T01:27:38Z</dcterms:modified>
</cp:coreProperties>
</file>